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7" r:id="rId2"/>
    <p:sldId id="272" r:id="rId3"/>
    <p:sldId id="292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09A40B-E838-4228-95D3-D9BFE5EC9A5D}" v="2" dt="2021-11-10T20:21:50.9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intha Westerink" userId="8afea143-2072-4321-832c-d695a2a40b89" providerId="ADAL" clId="{C909A40B-E838-4228-95D3-D9BFE5EC9A5D}"/>
    <pc:docChg chg="undo custSel addSld delSld modSld">
      <pc:chgData name="Jacintha Westerink" userId="8afea143-2072-4321-832c-d695a2a40b89" providerId="ADAL" clId="{C909A40B-E838-4228-95D3-D9BFE5EC9A5D}" dt="2021-11-10T20:32:04.690" v="1051" actId="47"/>
      <pc:docMkLst>
        <pc:docMk/>
      </pc:docMkLst>
      <pc:sldChg chg="modSp mod">
        <pc:chgData name="Jacintha Westerink" userId="8afea143-2072-4321-832c-d695a2a40b89" providerId="ADAL" clId="{C909A40B-E838-4228-95D3-D9BFE5EC9A5D}" dt="2021-11-10T20:02:14.301" v="34" actId="20577"/>
        <pc:sldMkLst>
          <pc:docMk/>
          <pc:sldMk cId="2318954531" sldId="257"/>
        </pc:sldMkLst>
        <pc:spChg chg="mod">
          <ac:chgData name="Jacintha Westerink" userId="8afea143-2072-4321-832c-d695a2a40b89" providerId="ADAL" clId="{C909A40B-E838-4228-95D3-D9BFE5EC9A5D}" dt="2021-11-10T20:02:14.301" v="34" actId="20577"/>
          <ac:spMkLst>
            <pc:docMk/>
            <pc:sldMk cId="2318954531" sldId="257"/>
            <ac:spMk id="4" creationId="{00000000-0000-0000-0000-000000000000}"/>
          </ac:spMkLst>
        </pc:spChg>
      </pc:sldChg>
      <pc:sldChg chg="del">
        <pc:chgData name="Jacintha Westerink" userId="8afea143-2072-4321-832c-d695a2a40b89" providerId="ADAL" clId="{C909A40B-E838-4228-95D3-D9BFE5EC9A5D}" dt="2021-11-10T20:02:52.743" v="35" actId="2696"/>
        <pc:sldMkLst>
          <pc:docMk/>
          <pc:sldMk cId="821168679" sldId="273"/>
        </pc:sldMkLst>
      </pc:sldChg>
      <pc:sldChg chg="del">
        <pc:chgData name="Jacintha Westerink" userId="8afea143-2072-4321-832c-d695a2a40b89" providerId="ADAL" clId="{C909A40B-E838-4228-95D3-D9BFE5EC9A5D}" dt="2021-11-10T20:31:55.696" v="1034" actId="47"/>
        <pc:sldMkLst>
          <pc:docMk/>
          <pc:sldMk cId="3110078136" sldId="274"/>
        </pc:sldMkLst>
      </pc:sldChg>
      <pc:sldChg chg="del">
        <pc:chgData name="Jacintha Westerink" userId="8afea143-2072-4321-832c-d695a2a40b89" providerId="ADAL" clId="{C909A40B-E838-4228-95D3-D9BFE5EC9A5D}" dt="2021-11-10T20:31:59.131" v="1040" actId="47"/>
        <pc:sldMkLst>
          <pc:docMk/>
          <pc:sldMk cId="4281027474" sldId="275"/>
        </pc:sldMkLst>
      </pc:sldChg>
      <pc:sldChg chg="del">
        <pc:chgData name="Jacintha Westerink" userId="8afea143-2072-4321-832c-d695a2a40b89" providerId="ADAL" clId="{C909A40B-E838-4228-95D3-D9BFE5EC9A5D}" dt="2021-11-10T20:31:58.491" v="1038" actId="47"/>
        <pc:sldMkLst>
          <pc:docMk/>
          <pc:sldMk cId="286148844" sldId="276"/>
        </pc:sldMkLst>
      </pc:sldChg>
      <pc:sldChg chg="del">
        <pc:chgData name="Jacintha Westerink" userId="8afea143-2072-4321-832c-d695a2a40b89" providerId="ADAL" clId="{C909A40B-E838-4228-95D3-D9BFE5EC9A5D}" dt="2021-11-10T20:31:57.741" v="1036" actId="47"/>
        <pc:sldMkLst>
          <pc:docMk/>
          <pc:sldMk cId="3758878113" sldId="277"/>
        </pc:sldMkLst>
      </pc:sldChg>
      <pc:sldChg chg="del">
        <pc:chgData name="Jacintha Westerink" userId="8afea143-2072-4321-832c-d695a2a40b89" providerId="ADAL" clId="{C909A40B-E838-4228-95D3-D9BFE5EC9A5D}" dt="2021-11-10T20:31:57.311" v="1035" actId="47"/>
        <pc:sldMkLst>
          <pc:docMk/>
          <pc:sldMk cId="291186783" sldId="278"/>
        </pc:sldMkLst>
      </pc:sldChg>
      <pc:sldChg chg="del">
        <pc:chgData name="Jacintha Westerink" userId="8afea143-2072-4321-832c-d695a2a40b89" providerId="ADAL" clId="{C909A40B-E838-4228-95D3-D9BFE5EC9A5D}" dt="2021-11-10T20:31:58.151" v="1037" actId="47"/>
        <pc:sldMkLst>
          <pc:docMk/>
          <pc:sldMk cId="3771677591" sldId="279"/>
        </pc:sldMkLst>
      </pc:sldChg>
      <pc:sldChg chg="del">
        <pc:chgData name="Jacintha Westerink" userId="8afea143-2072-4321-832c-d695a2a40b89" providerId="ADAL" clId="{C909A40B-E838-4228-95D3-D9BFE5EC9A5D}" dt="2021-11-10T20:31:58.831" v="1039" actId="47"/>
        <pc:sldMkLst>
          <pc:docMk/>
          <pc:sldMk cId="450289264" sldId="280"/>
        </pc:sldMkLst>
      </pc:sldChg>
      <pc:sldChg chg="del">
        <pc:chgData name="Jacintha Westerink" userId="8afea143-2072-4321-832c-d695a2a40b89" providerId="ADAL" clId="{C909A40B-E838-4228-95D3-D9BFE5EC9A5D}" dt="2021-11-10T20:32:00.601" v="1044" actId="47"/>
        <pc:sldMkLst>
          <pc:docMk/>
          <pc:sldMk cId="464203119" sldId="281"/>
        </pc:sldMkLst>
      </pc:sldChg>
      <pc:sldChg chg="del">
        <pc:chgData name="Jacintha Westerink" userId="8afea143-2072-4321-832c-d695a2a40b89" providerId="ADAL" clId="{C909A40B-E838-4228-95D3-D9BFE5EC9A5D}" dt="2021-11-10T20:32:00.191" v="1043" actId="47"/>
        <pc:sldMkLst>
          <pc:docMk/>
          <pc:sldMk cId="3784576744" sldId="282"/>
        </pc:sldMkLst>
      </pc:sldChg>
      <pc:sldChg chg="del">
        <pc:chgData name="Jacintha Westerink" userId="8afea143-2072-4321-832c-d695a2a40b89" providerId="ADAL" clId="{C909A40B-E838-4228-95D3-D9BFE5EC9A5D}" dt="2021-11-10T20:31:59.791" v="1042" actId="47"/>
        <pc:sldMkLst>
          <pc:docMk/>
          <pc:sldMk cId="2389587229" sldId="283"/>
        </pc:sldMkLst>
      </pc:sldChg>
      <pc:sldChg chg="del">
        <pc:chgData name="Jacintha Westerink" userId="8afea143-2072-4321-832c-d695a2a40b89" providerId="ADAL" clId="{C909A40B-E838-4228-95D3-D9BFE5EC9A5D}" dt="2021-11-10T20:31:59.470" v="1041" actId="47"/>
        <pc:sldMkLst>
          <pc:docMk/>
          <pc:sldMk cId="3337364345" sldId="284"/>
        </pc:sldMkLst>
      </pc:sldChg>
      <pc:sldChg chg="del">
        <pc:chgData name="Jacintha Westerink" userId="8afea143-2072-4321-832c-d695a2a40b89" providerId="ADAL" clId="{C909A40B-E838-4228-95D3-D9BFE5EC9A5D}" dt="2021-11-10T20:32:03.016" v="1049" actId="47"/>
        <pc:sldMkLst>
          <pc:docMk/>
          <pc:sldMk cId="2040506835" sldId="285"/>
        </pc:sldMkLst>
      </pc:sldChg>
      <pc:sldChg chg="del">
        <pc:chgData name="Jacintha Westerink" userId="8afea143-2072-4321-832c-d695a2a40b89" providerId="ADAL" clId="{C909A40B-E838-4228-95D3-D9BFE5EC9A5D}" dt="2021-11-10T20:32:02.011" v="1047" actId="47"/>
        <pc:sldMkLst>
          <pc:docMk/>
          <pc:sldMk cId="3561987435" sldId="286"/>
        </pc:sldMkLst>
      </pc:sldChg>
      <pc:sldChg chg="del">
        <pc:chgData name="Jacintha Westerink" userId="8afea143-2072-4321-832c-d695a2a40b89" providerId="ADAL" clId="{C909A40B-E838-4228-95D3-D9BFE5EC9A5D}" dt="2021-11-10T20:32:01.111" v="1045" actId="47"/>
        <pc:sldMkLst>
          <pc:docMk/>
          <pc:sldMk cId="2710035478" sldId="287"/>
        </pc:sldMkLst>
      </pc:sldChg>
      <pc:sldChg chg="del">
        <pc:chgData name="Jacintha Westerink" userId="8afea143-2072-4321-832c-d695a2a40b89" providerId="ADAL" clId="{C909A40B-E838-4228-95D3-D9BFE5EC9A5D}" dt="2021-11-10T20:32:01.531" v="1046" actId="47"/>
        <pc:sldMkLst>
          <pc:docMk/>
          <pc:sldMk cId="2614905591" sldId="288"/>
        </pc:sldMkLst>
      </pc:sldChg>
      <pc:sldChg chg="del">
        <pc:chgData name="Jacintha Westerink" userId="8afea143-2072-4321-832c-d695a2a40b89" providerId="ADAL" clId="{C909A40B-E838-4228-95D3-D9BFE5EC9A5D}" dt="2021-11-10T20:32:02.581" v="1048" actId="47"/>
        <pc:sldMkLst>
          <pc:docMk/>
          <pc:sldMk cId="1874645612" sldId="289"/>
        </pc:sldMkLst>
      </pc:sldChg>
      <pc:sldChg chg="addSp delSp del mod">
        <pc:chgData name="Jacintha Westerink" userId="8afea143-2072-4321-832c-d695a2a40b89" providerId="ADAL" clId="{C909A40B-E838-4228-95D3-D9BFE5EC9A5D}" dt="2021-11-10T20:32:04.091" v="1050" actId="47"/>
        <pc:sldMkLst>
          <pc:docMk/>
          <pc:sldMk cId="3836097892" sldId="290"/>
        </pc:sldMkLst>
        <pc:spChg chg="del">
          <ac:chgData name="Jacintha Westerink" userId="8afea143-2072-4321-832c-d695a2a40b89" providerId="ADAL" clId="{C909A40B-E838-4228-95D3-D9BFE5EC9A5D}" dt="2021-11-10T20:03:03.839" v="36" actId="478"/>
          <ac:spMkLst>
            <pc:docMk/>
            <pc:sldMk cId="3836097892" sldId="290"/>
            <ac:spMk id="2" creationId="{00000000-0000-0000-0000-000000000000}"/>
          </ac:spMkLst>
        </pc:spChg>
        <pc:picChg chg="add del">
          <ac:chgData name="Jacintha Westerink" userId="8afea143-2072-4321-832c-d695a2a40b89" providerId="ADAL" clId="{C909A40B-E838-4228-95D3-D9BFE5EC9A5D}" dt="2021-11-10T20:04:39.455" v="43" actId="478"/>
          <ac:picMkLst>
            <pc:docMk/>
            <pc:sldMk cId="3836097892" sldId="290"/>
            <ac:picMk id="7" creationId="{28F430C1-2E30-48A4-A501-73765F7A2C89}"/>
          </ac:picMkLst>
        </pc:picChg>
      </pc:sldChg>
      <pc:sldChg chg="addSp delSp modSp new del mod">
        <pc:chgData name="Jacintha Westerink" userId="8afea143-2072-4321-832c-d695a2a40b89" providerId="ADAL" clId="{C909A40B-E838-4228-95D3-D9BFE5EC9A5D}" dt="2021-11-10T20:32:04.690" v="1051" actId="47"/>
        <pc:sldMkLst>
          <pc:docMk/>
          <pc:sldMk cId="778763542" sldId="291"/>
        </pc:sldMkLst>
        <pc:spChg chg="del">
          <ac:chgData name="Jacintha Westerink" userId="8afea143-2072-4321-832c-d695a2a40b89" providerId="ADAL" clId="{C909A40B-E838-4228-95D3-D9BFE5EC9A5D}" dt="2021-11-10T20:05:28.149" v="50" actId="478"/>
          <ac:spMkLst>
            <pc:docMk/>
            <pc:sldMk cId="778763542" sldId="291"/>
            <ac:spMk id="2" creationId="{FDDB1DED-B7E5-4810-B815-19EC9295AC6F}"/>
          </ac:spMkLst>
        </pc:spChg>
        <pc:spChg chg="del">
          <ac:chgData name="Jacintha Westerink" userId="8afea143-2072-4321-832c-d695a2a40b89" providerId="ADAL" clId="{C909A40B-E838-4228-95D3-D9BFE5EC9A5D}" dt="2021-11-10T20:04:24.909" v="39" actId="22"/>
          <ac:spMkLst>
            <pc:docMk/>
            <pc:sldMk cId="778763542" sldId="291"/>
            <ac:spMk id="3" creationId="{55577B24-AB48-44E6-8891-8EBF40F9BEBF}"/>
          </ac:spMkLst>
        </pc:spChg>
        <pc:spChg chg="add mod">
          <ac:chgData name="Jacintha Westerink" userId="8afea143-2072-4321-832c-d695a2a40b89" providerId="ADAL" clId="{C909A40B-E838-4228-95D3-D9BFE5EC9A5D}" dt="2021-11-10T20:17:14.330" v="130" actId="6549"/>
          <ac:spMkLst>
            <pc:docMk/>
            <pc:sldMk cId="778763542" sldId="291"/>
            <ac:spMk id="14" creationId="{5B797FDE-5FBD-426D-A823-75094DA878B5}"/>
          </ac:spMkLst>
        </pc:spChg>
        <pc:picChg chg="add mod ord">
          <ac:chgData name="Jacintha Westerink" userId="8afea143-2072-4321-832c-d695a2a40b89" providerId="ADAL" clId="{C909A40B-E838-4228-95D3-D9BFE5EC9A5D}" dt="2021-11-10T20:06:57.649" v="55" actId="1076"/>
          <ac:picMkLst>
            <pc:docMk/>
            <pc:sldMk cId="778763542" sldId="291"/>
            <ac:picMk id="5" creationId="{2DB1657E-80E1-44A8-807C-2B65DB4A0002}"/>
          </ac:picMkLst>
        </pc:picChg>
        <pc:picChg chg="add mod">
          <ac:chgData name="Jacintha Westerink" userId="8afea143-2072-4321-832c-d695a2a40b89" providerId="ADAL" clId="{C909A40B-E838-4228-95D3-D9BFE5EC9A5D}" dt="2021-11-10T20:06:55.639" v="54" actId="1076"/>
          <ac:picMkLst>
            <pc:docMk/>
            <pc:sldMk cId="778763542" sldId="291"/>
            <ac:picMk id="7" creationId="{C89D2E57-29A7-433D-918F-1AE3EC80DA49}"/>
          </ac:picMkLst>
        </pc:picChg>
        <pc:picChg chg="add del mod">
          <ac:chgData name="Jacintha Westerink" userId="8afea143-2072-4321-832c-d695a2a40b89" providerId="ADAL" clId="{C909A40B-E838-4228-95D3-D9BFE5EC9A5D}" dt="2021-11-10T20:07:47.479" v="59" actId="478"/>
          <ac:picMkLst>
            <pc:docMk/>
            <pc:sldMk cId="778763542" sldId="291"/>
            <ac:picMk id="9" creationId="{283E8E8B-BB11-4A29-9529-C7B418D93051}"/>
          </ac:picMkLst>
        </pc:picChg>
        <pc:picChg chg="add mod">
          <ac:chgData name="Jacintha Westerink" userId="8afea143-2072-4321-832c-d695a2a40b89" providerId="ADAL" clId="{C909A40B-E838-4228-95D3-D9BFE5EC9A5D}" dt="2021-11-10T20:10:00.160" v="64" actId="1076"/>
          <ac:picMkLst>
            <pc:docMk/>
            <pc:sldMk cId="778763542" sldId="291"/>
            <ac:picMk id="11" creationId="{A427CC34-FBC8-4A6E-90E4-C39C675542E0}"/>
          </ac:picMkLst>
        </pc:picChg>
        <pc:picChg chg="add mod">
          <ac:chgData name="Jacintha Westerink" userId="8afea143-2072-4321-832c-d695a2a40b89" providerId="ADAL" clId="{C909A40B-E838-4228-95D3-D9BFE5EC9A5D}" dt="2021-11-10T20:09:57.269" v="63" actId="1076"/>
          <ac:picMkLst>
            <pc:docMk/>
            <pc:sldMk cId="778763542" sldId="291"/>
            <ac:picMk id="13" creationId="{5B2D3CDC-8FA9-43DB-8F6E-C393F5B587BA}"/>
          </ac:picMkLst>
        </pc:picChg>
      </pc:sldChg>
      <pc:sldChg chg="modSp new mod">
        <pc:chgData name="Jacintha Westerink" userId="8afea143-2072-4321-832c-d695a2a40b89" providerId="ADAL" clId="{C909A40B-E838-4228-95D3-D9BFE5EC9A5D}" dt="2021-11-10T20:29:35.970" v="1033" actId="20577"/>
        <pc:sldMkLst>
          <pc:docMk/>
          <pc:sldMk cId="2003958593" sldId="292"/>
        </pc:sldMkLst>
        <pc:spChg chg="mod">
          <ac:chgData name="Jacintha Westerink" userId="8afea143-2072-4321-832c-d695a2a40b89" providerId="ADAL" clId="{C909A40B-E838-4228-95D3-D9BFE5EC9A5D}" dt="2021-11-10T20:19:21.280" v="248" actId="20577"/>
          <ac:spMkLst>
            <pc:docMk/>
            <pc:sldMk cId="2003958593" sldId="292"/>
            <ac:spMk id="2" creationId="{445D7EC3-879B-46C8-9131-B08B173FC85C}"/>
          </ac:spMkLst>
        </pc:spChg>
        <pc:spChg chg="mod">
          <ac:chgData name="Jacintha Westerink" userId="8afea143-2072-4321-832c-d695a2a40b89" providerId="ADAL" clId="{C909A40B-E838-4228-95D3-D9BFE5EC9A5D}" dt="2021-11-10T20:29:35.970" v="1033" actId="20577"/>
          <ac:spMkLst>
            <pc:docMk/>
            <pc:sldMk cId="2003958593" sldId="292"/>
            <ac:spMk id="3" creationId="{203DA1E8-19D4-4683-9844-53DFCE751F4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0465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8107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621275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6526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398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3425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2671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0133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2223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7912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260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1639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8600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7439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7101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6284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57CB8-4C93-4D65-8A90-05A5D0CD34F2}" type="datetimeFigureOut">
              <a:rPr lang="nl-NL" smtClean="0"/>
              <a:t>10-11-2021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036211C-309C-4573-9DBD-633CEFF1851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033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1926772" y="2376805"/>
            <a:ext cx="10515600" cy="1325563"/>
          </a:xfrm>
        </p:spPr>
        <p:txBody>
          <a:bodyPr/>
          <a:lstStyle/>
          <a:p>
            <a:r>
              <a:rPr lang="nl-NL" dirty="0"/>
              <a:t>Uiterlijke kenmerken / Aanpassingen:</a:t>
            </a:r>
            <a:br>
              <a:rPr lang="nl-NL" dirty="0"/>
            </a:br>
            <a:r>
              <a:rPr lang="nl-NL" dirty="0"/>
              <a:t>Plantgroepen</a:t>
            </a:r>
          </a:p>
        </p:txBody>
      </p:sp>
    </p:spTree>
    <p:extLst>
      <p:ext uri="{BB962C8B-B14F-4D97-AF65-F5344CB8AC3E}">
        <p14:creationId xmlns:p14="http://schemas.microsoft.com/office/powerpoint/2010/main" val="2318954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338149" y="754739"/>
            <a:ext cx="4643898" cy="1004393"/>
          </a:xfrm>
        </p:spPr>
        <p:txBody>
          <a:bodyPr>
            <a:normAutofit/>
          </a:bodyPr>
          <a:lstStyle/>
          <a:p>
            <a:r>
              <a:rPr lang="nl-NL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Plantgroepen</a:t>
            </a:r>
            <a:endParaRPr lang="nl-NL" sz="32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338148" y="2203269"/>
            <a:ext cx="8792891" cy="3840480"/>
          </a:xfrm>
        </p:spPr>
        <p:txBody>
          <a:bodyPr/>
          <a:lstStyle/>
          <a:p>
            <a:pPr lvl="0">
              <a:lnSpc>
                <a:spcPct val="107000"/>
              </a:lnSpc>
              <a:buFont typeface="Arial" panose="020B0604020202020204" pitchFamily="34" charset="0"/>
              <a:buChar char="-"/>
            </a:pPr>
            <a:r>
              <a:rPr lang="nl-NL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Hygrofyten </a:t>
            </a: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(broeierige vochtige omgeving)</a:t>
            </a:r>
          </a:p>
          <a:p>
            <a:pPr lvl="0">
              <a:lnSpc>
                <a:spcPct val="107000"/>
              </a:lnSpc>
              <a:buFont typeface="Arial" panose="020B0604020202020204" pitchFamily="34" charset="0"/>
              <a:buChar char="-"/>
            </a:pPr>
            <a:r>
              <a:rPr lang="nl-NL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Xerofyten </a:t>
            </a: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(droogteplanten –succulenten)</a:t>
            </a:r>
          </a:p>
          <a:p>
            <a:pPr lvl="0">
              <a:lnSpc>
                <a:spcPct val="107000"/>
              </a:lnSpc>
              <a:buFont typeface="Arial" panose="020B0604020202020204" pitchFamily="34" charset="0"/>
              <a:buChar char="-"/>
            </a:pPr>
            <a:r>
              <a:rPr lang="nl-NL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Mesofyten </a:t>
            </a: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(gematigde zone planten-koude temp. in winter)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-"/>
            </a:pPr>
            <a:r>
              <a:rPr lang="nl-NL" sz="3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Epifyten </a:t>
            </a:r>
            <a:r>
              <a:rPr lang="nl-NL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(gastheer)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47544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5D7EC3-879B-46C8-9131-B08B173FC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Opdracht:</a:t>
            </a:r>
            <a:br>
              <a:rPr lang="nl-NL" dirty="0"/>
            </a:br>
            <a:r>
              <a:rPr lang="nl-NL" dirty="0"/>
              <a:t>Duik de plantgroepen in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3DA1E8-19D4-4683-9844-53DFCE751F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619626"/>
          </a:xfrm>
        </p:spPr>
        <p:txBody>
          <a:bodyPr>
            <a:normAutofit/>
          </a:bodyPr>
          <a:lstStyle/>
          <a:p>
            <a:r>
              <a:rPr lang="nl-NL" dirty="0"/>
              <a:t>Maak 2-tallen en werk onderstaande punten uit.</a:t>
            </a:r>
          </a:p>
          <a:p>
            <a:r>
              <a:rPr lang="nl-NL" dirty="0"/>
              <a:t>Loot per 2-tal een plantgroep</a:t>
            </a:r>
          </a:p>
          <a:p>
            <a:r>
              <a:rPr lang="nl-NL" dirty="0"/>
              <a:t>Onderzoek: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>
                <a:sym typeface="Wingdings" panose="05000000000000000000" pitchFamily="2" charset="2"/>
              </a:rPr>
              <a:t> betekenis van de plantgroep (mesofyt, hygrofyt, xerofyt of </a:t>
            </a: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	 wat is de natuurlijke leefomgeving van de plantgroep</a:t>
            </a: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	 wat zijn de kenmerken van deze omgeving</a:t>
            </a: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	 zoek 5 planten die tot deze plantgroep behoren</a:t>
            </a: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			* volledige Latijnse naam (+ Nederlands)</a:t>
            </a: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			* duidelijke afbeelding</a:t>
            </a:r>
          </a:p>
          <a:p>
            <a:pPr marL="0" indent="0">
              <a:buNone/>
            </a:pPr>
            <a:r>
              <a:rPr lang="nl-NL" dirty="0">
                <a:sym typeface="Wingdings" panose="05000000000000000000" pitchFamily="2" charset="2"/>
              </a:rPr>
              <a:t>	 welke aanpassingen heeft de plant om te kunnen overleven</a:t>
            </a:r>
          </a:p>
        </p:txBody>
      </p:sp>
    </p:spTree>
    <p:extLst>
      <p:ext uri="{BB962C8B-B14F-4D97-AF65-F5344CB8AC3E}">
        <p14:creationId xmlns:p14="http://schemas.microsoft.com/office/powerpoint/2010/main" val="2003958593"/>
      </p:ext>
    </p:extLst>
  </p:cSld>
  <p:clrMapOvr>
    <a:masterClrMapping/>
  </p:clrMapOvr>
</p:sld>
</file>

<file path=ppt/theme/theme1.xml><?xml version="1.0" encoding="utf-8"?>
<a:theme xmlns:a="http://schemas.openxmlformats.org/drawingml/2006/main" name="Sliert">
  <a:themeElements>
    <a:clrScheme name="Sliert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Sliert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ert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389</TotalTime>
  <Words>125</Words>
  <Application>Microsoft Office PowerPoint</Application>
  <PresentationFormat>Breedbeeld</PresentationFormat>
  <Paragraphs>17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Sliert</vt:lpstr>
      <vt:lpstr>Uiterlijke kenmerken / Aanpassingen: Plantgroepen</vt:lpstr>
      <vt:lpstr>Plantgroepen</vt:lpstr>
      <vt:lpstr>Opdracht: Duik de plantgroepen in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Uiterlijke kenmerken / Aanpassingen</dc:title>
  <dc:creator>Jacintha Westerink</dc:creator>
  <cp:lastModifiedBy>Jacintha Westerink</cp:lastModifiedBy>
  <cp:revision>29</cp:revision>
  <dcterms:created xsi:type="dcterms:W3CDTF">2017-11-28T07:43:18Z</dcterms:created>
  <dcterms:modified xsi:type="dcterms:W3CDTF">2021-11-10T20:32:10Z</dcterms:modified>
</cp:coreProperties>
</file>